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5" r:id="rId6"/>
    <p:sldId id="1146" r:id="rId7"/>
    <p:sldId id="1147" r:id="rId8"/>
    <p:sldId id="114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69862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生存假日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这个面向儿童的户外活动。人们喜欢这类活动是因为孩子可以亲近自然。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8" y="917180"/>
            <a:ext cx="10612754" cy="135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heard about “Survival Holidays”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activity is for children to go to a lonely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荒凉的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 to do some exciting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about 1,100 companies are allowed to take children to do the outdoor activities without their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reason why many parents like “Survival Holidays” is that they think being close to nature is good for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activity gives them an important chance to change their lifestyle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a wonderful idea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need more free time to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need to learn to live on their own without adults staying with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parents usually care too much about their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to make their children busy with activities which are controlled by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this will cause many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won’t be able to know what they should do when they are in danger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something like crossing a small river seems to be a hard challenge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parents think the activity is good for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years later, children will still remember what they have learned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may have learned to stay calm in dangerous situations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may have learned how to keep safe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may have learned how to work as a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these skills will help them a lot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what can we learn about “Survival Holidays”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children in cities can take part in the activity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and teachers can do outdoor activities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can go to a lonely place to do some exciting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companies can take children to do the outdoor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activity is for children to go to a lonely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荒凉的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 to do some exciting things.”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在该活动中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孩子们能去荒凉的地方进行令人兴奋的活动。故选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many parents like “Survival Holidays”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is good for children to be close to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is important for children to stay outside with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is wonderful for children to spend less time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is meaningful for children to be busy with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reason why many parents like ‘Survival Holidays’ is that they think being close to nature is good for children.”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许多家长喜欢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生存假日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是因为他们认为亲近自然对孩子有好处。故选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may children learn from the activity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as a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good memory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their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may have learned to stay calm in dangerous situations. Some may have learned how to keep safe. Some may have learned how to work as a team. All these skills will help them a lot in the future.”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孩子们从这个活动中可以学会团队协作。故选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808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think of the activity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995" y="1616271"/>
            <a:ext cx="4136649" cy="415789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it a wonderful 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 it is.”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these skills will help them a lot in the future.”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作者认为这个活动很有帮助。故选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9827" y="15969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416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2025-09-17T16:11:27Z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